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62" r:id="rId6"/>
    <p:sldId id="263" r:id="rId7"/>
    <p:sldId id="264" r:id="rId8"/>
    <p:sldId id="261" r:id="rId9"/>
    <p:sldId id="25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o Proescholdt" userId="f7f16a60-8900-499d-b491-fda1ea24a064" providerId="ADAL" clId="{E566ABCC-CE8D-492F-B181-9E1F39C64C3F}"/>
    <pc:docChg chg="delSld modSld sldOrd">
      <pc:chgData name="Timo Proescholdt" userId="f7f16a60-8900-499d-b491-fda1ea24a064" providerId="ADAL" clId="{E566ABCC-CE8D-492F-B181-9E1F39C64C3F}" dt="2023-03-20T07:42:21.232" v="3"/>
      <pc:docMkLst>
        <pc:docMk/>
      </pc:docMkLst>
      <pc:sldChg chg="ord">
        <pc:chgData name="Timo Proescholdt" userId="f7f16a60-8900-499d-b491-fda1ea24a064" providerId="ADAL" clId="{E566ABCC-CE8D-492F-B181-9E1F39C64C3F}" dt="2023-03-20T07:42:21.232" v="3"/>
        <pc:sldMkLst>
          <pc:docMk/>
          <pc:sldMk cId="3980999071" sldId="262"/>
        </pc:sldMkLst>
      </pc:sldChg>
      <pc:sldChg chg="del">
        <pc:chgData name="Timo Proescholdt" userId="f7f16a60-8900-499d-b491-fda1ea24a064" providerId="ADAL" clId="{E566ABCC-CE8D-492F-B181-9E1F39C64C3F}" dt="2023-03-20T07:42:07.776" v="1" actId="47"/>
        <pc:sldMkLst>
          <pc:docMk/>
          <pc:sldMk cId="3977568925" sldId="265"/>
        </pc:sldMkLst>
      </pc:sldChg>
      <pc:sldChg chg="del">
        <pc:chgData name="Timo Proescholdt" userId="f7f16a60-8900-499d-b491-fda1ea24a064" providerId="ADAL" clId="{E566ABCC-CE8D-492F-B181-9E1F39C64C3F}" dt="2023-03-20T07:42:06.631" v="0" actId="47"/>
        <pc:sldMkLst>
          <pc:docMk/>
          <pc:sldMk cId="1949132897" sldId="26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AF2F-52C6-9B46-B8B2-0579234AE62E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7F95F4-6F6F-A948-B3CB-ED7C237504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9156" y="-41453"/>
            <a:ext cx="12261156" cy="69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4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AF2F-52C6-9B46-B8B2-0579234AE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84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AF2F-52C6-9B46-B8B2-0579234AE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931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AF2F-52C6-9B46-B8B2-0579234AE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901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AF2F-52C6-9B46-B8B2-0579234AE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63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AF2F-52C6-9B46-B8B2-0579234AE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54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AF2F-52C6-9B46-B8B2-0579234AE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727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76234-1E8D-5144-AE8B-C6949DF3D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A2F6C6-939D-C949-96E0-93D82AC995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9AF2F-52C6-9B46-B8B2-0579234AE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28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AF2F-52C6-9B46-B8B2-0579234AE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2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AF2F-52C6-9B46-B8B2-0579234AE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09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9AF2F-52C6-9B46-B8B2-0579234AE62E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CE3D274-0336-1548-B843-F77B57059E7B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-52449" y="0"/>
            <a:ext cx="122444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617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8" r:id="rId7"/>
    <p:sldLayoutId id="2147483655" r:id="rId8"/>
    <p:sldLayoutId id="2147483656" r:id="rId9"/>
    <p:sldLayoutId id="2147483657" r:id="rId10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129E49-9846-9749-8902-E3A01EEF5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786" y="0"/>
            <a:ext cx="12281786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118A79B-A3F6-994F-AB3D-F324972CE364}"/>
              </a:ext>
            </a:extLst>
          </p:cNvPr>
          <p:cNvSpPr txBox="1">
            <a:spLocks/>
          </p:cNvSpPr>
          <p:nvPr/>
        </p:nvSpPr>
        <p:spPr>
          <a:xfrm>
            <a:off x="2133599" y="2154771"/>
            <a:ext cx="9191625" cy="1840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sz="4800">
                <a:solidFill>
                  <a:schemeClr val="bg1"/>
                </a:solidFill>
              </a:rPr>
              <a:t>The training environment</a:t>
            </a:r>
            <a:endParaRPr lang="en-US" sz="4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260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4CBB1-1D93-977F-FEEF-9D5EBFEA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Local</a:t>
            </a:r>
            <a:r>
              <a:rPr lang="en-CH"/>
              <a:t> training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25774-14DA-B1D8-8C55-682B5E148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1734800" cy="36956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 err="1"/>
              <a:t>WiFi</a:t>
            </a:r>
            <a:r>
              <a:rPr lang="en-US" sz="2800" dirty="0"/>
              <a:t> Router + 3 Mini PCs running </a:t>
            </a:r>
            <a:r>
              <a:rPr lang="en-US" sz="2800" dirty="0" err="1"/>
              <a:t>ProxMox</a:t>
            </a:r>
            <a:r>
              <a:rPr lang="en-US" sz="2800" dirty="0"/>
              <a:t> virtualization platform</a:t>
            </a:r>
            <a:endParaRPr lang="en-CH" sz="2800" dirty="0"/>
          </a:p>
          <a:p>
            <a:r>
              <a:rPr lang="en-US" sz="2800" dirty="0"/>
              <a:t>Dedicated Student VM for each participant available on the local </a:t>
            </a:r>
            <a:r>
              <a:rPr lang="en-US" sz="2800" dirty="0" err="1"/>
              <a:t>WiFi</a:t>
            </a:r>
            <a:r>
              <a:rPr lang="en-US" sz="2800" dirty="0"/>
              <a:t> network in this room: </a:t>
            </a:r>
            <a:endParaRPr lang="en-US" sz="2800" dirty="0">
              <a:cs typeface="Calibri"/>
            </a:endParaRPr>
          </a:p>
          <a:p>
            <a:pPr marL="0" indent="0">
              <a:buNone/>
            </a:pPr>
            <a:r>
              <a:rPr lang="en-US" sz="3200" dirty="0"/>
              <a:t>SSID=WIS2-training		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sz="3200" dirty="0"/>
              <a:t>password=</a:t>
            </a:r>
            <a:r>
              <a:rPr lang="en-US" sz="3200" dirty="0" err="1"/>
              <a:t>dataismagic</a:t>
            </a:r>
            <a:r>
              <a:rPr lang="en-US" sz="3200" dirty="0"/>
              <a:t>!</a:t>
            </a:r>
            <a:endParaRPr lang="en-US" sz="3200" dirty="0">
              <a:cs typeface="Calibri"/>
            </a:endParaRP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61099135-80C9-7441-D831-ED0239837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224" y="3121367"/>
            <a:ext cx="4615992" cy="346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99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5AFC8-E2B1-9EA4-16D7-C6E704B3E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Student VM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D8F6B-58DE-0FEB-5F32-0390A6C56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992" y="1417638"/>
            <a:ext cx="7067550" cy="4525963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en-US">
                <a:solidFill>
                  <a:srgbClr val="1A1A1A"/>
                </a:solidFill>
              </a:rPr>
              <a:t>The practical exercises for the WIS2box-training require you to use your Student VM</a:t>
            </a:r>
            <a:endParaRPr lang="en-US">
              <a:solidFill>
                <a:srgbClr val="1A1A1A"/>
              </a:solidFill>
              <a:cs typeface="Calibri"/>
            </a:endParaRPr>
          </a:p>
          <a:p>
            <a:pPr marL="0" indent="0" algn="l">
              <a:buNone/>
            </a:pPr>
            <a:r>
              <a:rPr lang="en-US">
                <a:solidFill>
                  <a:srgbClr val="1A1A1A"/>
                </a:solidFill>
              </a:rPr>
              <a:t>VM</a:t>
            </a:r>
            <a:r>
              <a:rPr lang="en-US" sz="3200">
                <a:solidFill>
                  <a:srgbClr val="1A1A1A"/>
                </a:solidFill>
              </a:rPr>
              <a:t> </a:t>
            </a:r>
            <a:r>
              <a:rPr lang="en-US">
                <a:solidFill>
                  <a:srgbClr val="1A1A1A"/>
                </a:solidFill>
              </a:rPr>
              <a:t>hardware</a:t>
            </a:r>
            <a:r>
              <a:rPr lang="en-US" sz="3200">
                <a:solidFill>
                  <a:srgbClr val="1A1A1A"/>
                </a:solidFill>
              </a:rPr>
              <a:t>:</a:t>
            </a:r>
            <a:endParaRPr lang="en-US" sz="3200">
              <a:solidFill>
                <a:srgbClr val="1A1A1A"/>
              </a:solidFill>
              <a:cs typeface="Calibri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100">
                <a:solidFill>
                  <a:srgbClr val="1A1A1A"/>
                </a:solidFill>
              </a:rPr>
              <a:t>2 vCPUs, 4 GB Memory, 48 GB local storage (SSD)</a:t>
            </a:r>
            <a:endParaRPr lang="en-US" sz="3100">
              <a:solidFill>
                <a:srgbClr val="1A1A1A"/>
              </a:solidFill>
              <a:cs typeface="Calibri"/>
            </a:endParaRPr>
          </a:p>
          <a:p>
            <a:pPr marL="0" indent="0">
              <a:buNone/>
            </a:pPr>
            <a:r>
              <a:rPr lang="en-US" sz="3100">
                <a:solidFill>
                  <a:srgbClr val="1A1A1A"/>
                </a:solidFill>
                <a:cs typeface="Calibri"/>
              </a:rPr>
              <a:t>VM software:</a:t>
            </a:r>
            <a:endParaRPr lang="en-US" sz="3100">
              <a:solidFill>
                <a:srgbClr val="1A1A1A"/>
              </a:solidFill>
            </a:endParaRPr>
          </a:p>
          <a:p>
            <a:pPr marL="457200" indent="-457200" algn="l"/>
            <a:r>
              <a:rPr lang="en-US" sz="3100">
                <a:solidFill>
                  <a:srgbClr val="1A1A1A"/>
                </a:solidFill>
              </a:rPr>
              <a:t>Operating System: Ubuntu 20.04.5 LTS</a:t>
            </a:r>
            <a:endParaRPr lang="en-US" sz="3100">
              <a:solidFill>
                <a:srgbClr val="1A1A1A"/>
              </a:solidFill>
              <a:cs typeface="Calibri"/>
            </a:endParaRPr>
          </a:p>
          <a:p>
            <a:pPr marL="457200" indent="-457200"/>
            <a:r>
              <a:rPr lang="en-US" sz="3100">
                <a:solidFill>
                  <a:srgbClr val="1A1A1A"/>
                </a:solidFill>
              </a:rPr>
              <a:t>Docker version 20.10.17, docker-compose version 1.29.2</a:t>
            </a:r>
            <a:endParaRPr lang="en-US" sz="3100">
              <a:solidFill>
                <a:srgbClr val="1A1A1A"/>
              </a:solidFill>
              <a:cs typeface="Calibri"/>
            </a:endParaRPr>
          </a:p>
          <a:p>
            <a:pPr marL="457200" indent="-457200"/>
            <a:r>
              <a:rPr lang="en-US" sz="3100">
                <a:solidFill>
                  <a:srgbClr val="1A1A1A"/>
                </a:solidFill>
              </a:rPr>
              <a:t>Python 3.8.10</a:t>
            </a:r>
            <a:endParaRPr lang="en-US" sz="3100">
              <a:solidFill>
                <a:srgbClr val="1A1A1A"/>
              </a:solidFill>
              <a:cs typeface="Calibri"/>
            </a:endParaRPr>
          </a:p>
          <a:p>
            <a:pPr marL="457200" indent="-457200"/>
            <a:r>
              <a:rPr lang="en-US" sz="3100">
                <a:solidFill>
                  <a:srgbClr val="1A1A1A"/>
                </a:solidFill>
              </a:rPr>
              <a:t>Basic tools: unzip, </a:t>
            </a:r>
            <a:r>
              <a:rPr lang="en-US" sz="3100" err="1">
                <a:solidFill>
                  <a:srgbClr val="1A1A1A"/>
                </a:solidFill>
              </a:rPr>
              <a:t>wget</a:t>
            </a:r>
            <a:r>
              <a:rPr lang="en-US" sz="3100">
                <a:solidFill>
                  <a:srgbClr val="1A1A1A"/>
                </a:solidFill>
              </a:rPr>
              <a:t>, curl</a:t>
            </a:r>
            <a:endParaRPr lang="en-US" sz="3100">
              <a:solidFill>
                <a:srgbClr val="1A1A1A"/>
              </a:solidFill>
              <a:cs typeface="Calibri"/>
            </a:endParaRPr>
          </a:p>
          <a:p>
            <a:pPr marL="457200" indent="-457200"/>
            <a:r>
              <a:rPr lang="en-US" sz="3100" err="1">
                <a:solidFill>
                  <a:srgbClr val="1A1A1A"/>
                </a:solidFill>
              </a:rPr>
              <a:t>cmd</a:t>
            </a:r>
            <a:r>
              <a:rPr lang="en-US" sz="3100">
                <a:solidFill>
                  <a:srgbClr val="1A1A1A"/>
                </a:solidFill>
              </a:rPr>
              <a:t>-line-editors: nano, vi, vim, emacs</a:t>
            </a:r>
            <a:endParaRPr lang="en-US" sz="3100">
              <a:solidFill>
                <a:srgbClr val="1A1A1A"/>
              </a:solidFill>
              <a:cs typeface="Calibri"/>
            </a:endParaRPr>
          </a:p>
          <a:p>
            <a:pPr marL="457200" indent="-457200"/>
            <a:r>
              <a:rPr lang="en-US" sz="3100" err="1">
                <a:solidFill>
                  <a:srgbClr val="1A1A1A"/>
                </a:solidFill>
              </a:rPr>
              <a:t>mosquitto_sub</a:t>
            </a:r>
            <a:r>
              <a:rPr lang="en-US" sz="3100">
                <a:solidFill>
                  <a:srgbClr val="1A1A1A"/>
                </a:solidFill>
              </a:rPr>
              <a:t>, </a:t>
            </a:r>
            <a:r>
              <a:rPr lang="en-US" sz="3100" err="1">
                <a:solidFill>
                  <a:srgbClr val="1A1A1A"/>
                </a:solidFill>
              </a:rPr>
              <a:t>mosquitto_pub</a:t>
            </a:r>
            <a:endParaRPr lang="en-US" sz="3100">
              <a:solidFill>
                <a:srgbClr val="1A1A1A"/>
              </a:solidFill>
              <a:cs typeface="Calibri"/>
            </a:endParaRPr>
          </a:p>
          <a:p>
            <a:endParaRPr lang="en-C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7B383E-DA22-C9AC-EF48-D85093E8E32D}"/>
              </a:ext>
            </a:extLst>
          </p:cNvPr>
          <p:cNvSpPr/>
          <p:nvPr/>
        </p:nvSpPr>
        <p:spPr>
          <a:xfrm>
            <a:off x="7972425" y="762000"/>
            <a:ext cx="4048125" cy="52482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b"/>
          <a:lstStyle/>
          <a:p>
            <a:pPr algn="ctr"/>
            <a:r>
              <a:rPr lang="en-US"/>
              <a:t>Virtualization Platform</a:t>
            </a:r>
            <a:endParaRPr lang="en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CE3AE4-CE89-83F1-B84B-E9E9ED733314}"/>
              </a:ext>
            </a:extLst>
          </p:cNvPr>
          <p:cNvSpPr/>
          <p:nvPr/>
        </p:nvSpPr>
        <p:spPr>
          <a:xfrm>
            <a:off x="8327787" y="1334009"/>
            <a:ext cx="1713390" cy="142042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DF91BC-4E75-B9EC-F135-D7E49692961F}"/>
              </a:ext>
            </a:extLst>
          </p:cNvPr>
          <p:cNvSpPr/>
          <p:nvPr/>
        </p:nvSpPr>
        <p:spPr>
          <a:xfrm>
            <a:off x="9033029" y="1905000"/>
            <a:ext cx="1713390" cy="142042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D58291-B9AA-8062-53D7-AED782E5DEFB}"/>
              </a:ext>
            </a:extLst>
          </p:cNvPr>
          <p:cNvSpPr/>
          <p:nvPr/>
        </p:nvSpPr>
        <p:spPr>
          <a:xfrm>
            <a:off x="9600551" y="2183445"/>
            <a:ext cx="2117093" cy="188037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/>
              <a:t>Student-</a:t>
            </a:r>
            <a:r>
              <a:rPr lang="en-CH"/>
              <a:t>VM (Linux/Docker)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3F3931-19DE-E1A1-9710-9AF1FF90CAF3}"/>
              </a:ext>
            </a:extLst>
          </p:cNvPr>
          <p:cNvSpPr/>
          <p:nvPr/>
        </p:nvSpPr>
        <p:spPr>
          <a:xfrm>
            <a:off x="9725686" y="2439279"/>
            <a:ext cx="796189" cy="63031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csv2bufr</a:t>
            </a:r>
          </a:p>
          <a:p>
            <a:pPr algn="ctr"/>
            <a:r>
              <a:rPr lang="en-US" sz="1000"/>
              <a:t>container</a:t>
            </a:r>
            <a:endParaRPr lang="en-CH" sz="1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B87F97-FD73-C113-3BD9-EA283AAEE142}"/>
              </a:ext>
            </a:extLst>
          </p:cNvPr>
          <p:cNvSpPr/>
          <p:nvPr/>
        </p:nvSpPr>
        <p:spPr>
          <a:xfrm>
            <a:off x="10618899" y="2439279"/>
            <a:ext cx="796189" cy="63031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synop2bufr</a:t>
            </a:r>
          </a:p>
          <a:p>
            <a:pPr algn="ctr"/>
            <a:r>
              <a:rPr lang="en-US" sz="1000"/>
              <a:t>container</a:t>
            </a:r>
            <a:endParaRPr lang="en-CH" sz="1000"/>
          </a:p>
        </p:txBody>
      </p:sp>
    </p:spTree>
    <p:extLst>
      <p:ext uri="{BB962C8B-B14F-4D97-AF65-F5344CB8AC3E}">
        <p14:creationId xmlns:p14="http://schemas.microsoft.com/office/powerpoint/2010/main" val="3775647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79AE0-1EBA-B51E-1361-A4932074F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Your Student VM on the WIS2-training network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89C8E-0DC7-A94D-9F00-ECA4FAB49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3652934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A</a:t>
            </a:r>
            <a:r>
              <a:rPr lang="en-US" sz="3200"/>
              <a:t>ccess your personal student-VM using </a:t>
            </a:r>
            <a:r>
              <a:rPr lang="en-US" sz="3200" err="1"/>
              <a:t>PuTTy</a:t>
            </a:r>
            <a:r>
              <a:rPr lang="en-US" sz="3200"/>
              <a:t> (or any other SSH-client on your laptop)</a:t>
            </a:r>
          </a:p>
          <a:p>
            <a:pPr marL="0" indent="0">
              <a:buNone/>
            </a:pPr>
            <a:r>
              <a:rPr lang="en-US"/>
              <a:t>	</a:t>
            </a:r>
            <a:r>
              <a:rPr lang="en-CH"/>
              <a:t>Host: </a:t>
            </a:r>
            <a:r>
              <a:rPr lang="en-CH" i="1"/>
              <a:t>country</a:t>
            </a:r>
            <a:r>
              <a:rPr lang="en-US" i="1"/>
              <a:t>-</a:t>
            </a:r>
            <a:r>
              <a:rPr lang="en-US" i="1" err="1"/>
              <a:t>lastname</a:t>
            </a:r>
            <a:r>
              <a:rPr lang="en-CH"/>
              <a:t>.wis2box.training </a:t>
            </a:r>
          </a:p>
          <a:p>
            <a:pPr marL="0" indent="0">
              <a:buNone/>
            </a:pPr>
            <a:r>
              <a:rPr lang="en-US"/>
              <a:t>	</a:t>
            </a:r>
            <a:r>
              <a:rPr lang="en-CH"/>
              <a:t>Port: 22</a:t>
            </a:r>
          </a:p>
          <a:p>
            <a:pPr marL="0" indent="0">
              <a:buNone/>
            </a:pPr>
            <a:r>
              <a:rPr lang="en-US"/>
              <a:t>	</a:t>
            </a:r>
            <a:r>
              <a:rPr lang="en-CH"/>
              <a:t>Username: </a:t>
            </a:r>
            <a:r>
              <a:rPr lang="en-US" i="1" err="1"/>
              <a:t>lastname</a:t>
            </a:r>
            <a:endParaRPr lang="en-US" i="1"/>
          </a:p>
          <a:p>
            <a:pPr marL="0" indent="0">
              <a:buNone/>
            </a:pPr>
            <a:r>
              <a:rPr lang="en-US"/>
              <a:t>	</a:t>
            </a:r>
            <a:r>
              <a:rPr lang="en-CH"/>
              <a:t>Password: </a:t>
            </a:r>
            <a:r>
              <a:rPr lang="en-US" i="1"/>
              <a:t>namibia2023</a:t>
            </a:r>
            <a:endParaRPr lang="en-CH" i="1"/>
          </a:p>
        </p:txBody>
      </p:sp>
    </p:spTree>
    <p:extLst>
      <p:ext uri="{BB962C8B-B14F-4D97-AF65-F5344CB8AC3E}">
        <p14:creationId xmlns:p14="http://schemas.microsoft.com/office/powerpoint/2010/main" val="2758278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Practical session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E46F6A-E1F8-608F-4A19-CFDB3DDF68C8}"/>
              </a:ext>
            </a:extLst>
          </p:cNvPr>
          <p:cNvSpPr txBox="1">
            <a:spLocks/>
          </p:cNvSpPr>
          <p:nvPr/>
        </p:nvSpPr>
        <p:spPr>
          <a:xfrm>
            <a:off x="447869" y="1282345"/>
            <a:ext cx="11744131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 algn="ctr">
              <a:buNone/>
            </a:pPr>
            <a:r>
              <a:rPr lang="en-CH" sz="2400"/>
              <a:t>Access via Link provided in the Agenda</a:t>
            </a:r>
            <a:endParaRPr lang="en-US" sz="2400"/>
          </a:p>
          <a:p>
            <a:pPr marL="0" indent="0">
              <a:buNone/>
            </a:pPr>
            <a:endParaRPr lang="en-CH" sz="2400"/>
          </a:p>
        </p:txBody>
      </p:sp>
    </p:spTree>
    <p:extLst>
      <p:ext uri="{BB962C8B-B14F-4D97-AF65-F5344CB8AC3E}">
        <p14:creationId xmlns:p14="http://schemas.microsoft.com/office/powerpoint/2010/main" val="396279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8D0B8C-139E-3442-82B3-58D2C64BAB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64114" y="-55050"/>
            <a:ext cx="12304860" cy="691305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981199" y="2002371"/>
            <a:ext cx="9191625" cy="1840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1"/>
                </a:solidFill>
              </a:rPr>
              <a:t>Thank you</a:t>
            </a:r>
          </a:p>
          <a:p>
            <a:r>
              <a:rPr lang="en-US" sz="4800">
                <a:solidFill>
                  <a:schemeClr val="bg1"/>
                </a:solidFill>
              </a:rPr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380228457"/>
      </p:ext>
    </p:extLst>
  </p:cSld>
  <p:clrMapOvr>
    <a:masterClrMapping/>
  </p:clrMapOvr>
</p:sld>
</file>

<file path=ppt/theme/theme1.xml><?xml version="1.0" encoding="utf-8"?>
<a:theme xmlns:a="http://schemas.openxmlformats.org/drawingml/2006/main" name="WMO_WHITE_Powerpoint_en_f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MO2016_Powerpoint_WIDESCREEN_dark_en_fr.pptx" id="{AD855B32-0B61-42E2-A21A-160E17B4778C}" vid="{CAA5DDCF-2EA0-4709-ACA0-E3AB81CA802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01AF447113A749B8DA6E72C58AAB59" ma:contentTypeVersion="13" ma:contentTypeDescription="Create a new document." ma:contentTypeScope="" ma:versionID="3c672c26582d19eccd371b027f7a6a56">
  <xsd:schema xmlns:xsd="http://www.w3.org/2001/XMLSchema" xmlns:xs="http://www.w3.org/2001/XMLSchema" xmlns:p="http://schemas.microsoft.com/office/2006/metadata/properties" xmlns:ns3="f3c6b98f-2643-4d40-a4be-19c2b3507c15" xmlns:ns4="bbc2672d-1d15-481e-a730-9fbe92bc30e6" targetNamespace="http://schemas.microsoft.com/office/2006/metadata/properties" ma:root="true" ma:fieldsID="0712633e086afe9fd31cafcee9cc73fb" ns3:_="" ns4:_="">
    <xsd:import namespace="f3c6b98f-2643-4d40-a4be-19c2b3507c15"/>
    <xsd:import namespace="bbc2672d-1d15-481e-a730-9fbe92bc30e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c6b98f-2643-4d40-a4be-19c2b3507c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c2672d-1d15-481e-a730-9fbe92bc30e6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727FCF3-D210-4447-9999-135BE84AA5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EF6C75-105E-4817-A5FE-FB5A78B0DDDD}">
  <ds:schemaRefs>
    <ds:schemaRef ds:uri="bbc2672d-1d15-481e-a730-9fbe92bc30e6"/>
    <ds:schemaRef ds:uri="f3c6b98f-2643-4d40-a4be-19c2b3507c1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FA777BE-1691-46D3-B5EF-D93DCFCAC224}">
  <ds:schemaRefs>
    <ds:schemaRef ds:uri="bbc2672d-1d15-481e-a730-9fbe92bc30e6"/>
    <ds:schemaRef ds:uri="f3c6b98f-2643-4d40-a4be-19c2b3507c1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WMO2016_Powerpoint_WIDESCREEN_dark_en_fr</Template>
  <TotalTime>0</TotalTime>
  <Words>183</Words>
  <Application>Microsoft Office PowerPoint</Application>
  <PresentationFormat>Widescreen</PresentationFormat>
  <Paragraphs>36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WMO_WHITE_Powerpoint_en_fr</vt:lpstr>
      <vt:lpstr>PowerPoint Presentation</vt:lpstr>
      <vt:lpstr>Local training environment</vt:lpstr>
      <vt:lpstr>Student VM</vt:lpstr>
      <vt:lpstr>Your Student VM on the WIS2-training network</vt:lpstr>
      <vt:lpstr>Practical session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Timo</dc:creator>
  <cp:lastModifiedBy>Timo</cp:lastModifiedBy>
  <cp:revision>1</cp:revision>
  <dcterms:created xsi:type="dcterms:W3CDTF">2023-02-28T17:02:58Z</dcterms:created>
  <dcterms:modified xsi:type="dcterms:W3CDTF">2023-03-20T07:42:24Z</dcterms:modified>
</cp:coreProperties>
</file>